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0" r:id="rId11"/>
    <p:sldId id="265" r:id="rId12"/>
    <p:sldId id="268" r:id="rId13"/>
    <p:sldId id="269" r:id="rId14"/>
    <p:sldId id="267" r:id="rId15"/>
    <p:sldId id="270" r:id="rId16"/>
    <p:sldId id="271" r:id="rId1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29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E6447"/>
    <a:srgbClr val="FFCCCC"/>
    <a:srgbClr val="4949B7"/>
    <a:srgbClr val="F40C8A"/>
    <a:srgbClr val="3399FF"/>
    <a:srgbClr val="FF505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97" y="51"/>
      </p:cViewPr>
      <p:guideLst>
        <p:guide orient="horz" pos="2268"/>
        <p:guide pos="2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ED46-B87F-4093-AA46-410F25470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14609-221F-4C91-8D3F-634016914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27B3C-75DC-4150-A1EC-93261611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77835-9030-4DF4-BB56-7D7D38BBD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1E17A-494C-4D05-A841-D2242901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0B976-25B3-4E35-83A6-D7F34EB1D99B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163358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9B62-631B-4E7C-A9ED-F050C0278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B8937-5513-438C-9E4F-C431E1A06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4005D-5572-4BD7-A5A7-12EE4C4B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E7CD8-4698-48AF-9D9C-93BD5E987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4A282-62EE-4312-96CA-F06D2D249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72DD5-E7AC-4C58-B9CF-8E34E4739368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106230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8B348-1511-4C38-9DE4-B1907342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70B02-4A46-4B44-97EC-9D1031D3C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FA8E6-6617-4461-A56F-EE9995C4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D5B10-B4C2-46BE-B171-E940FBEB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4267E-2529-436D-AFA1-942224DC9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B3531-AC5E-46A7-8F37-79C7F47814B9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318053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4E0B-DBAC-4C90-A7A2-58EAF547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84366-4621-4FF9-87D4-3756CD286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07FB8-FE78-451F-90F7-3B04A4983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6AADC-57AE-4D9C-8756-3205E8DC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5392F-A6B1-436B-8907-299C4212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BE67E-9F8F-432B-87D5-1D65E4BC7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10252-D492-4A18-A2B1-4C94425492EE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48904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15784-EE9F-4915-A560-E6180C8AF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0F752-BEFE-4CB6-9EA5-10A2CCD1A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D8FD9-1A30-4429-A1CB-823CDEEF0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C4A9D4-D577-464E-9309-C78D170CB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EC741F-9D7F-49D9-83C2-49ADCC9D1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FCCCDB-ECF5-4AA6-9FCB-18F60137E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32B6F-C657-4074-810F-AB7547F0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E8D3C-2284-4B52-BC9E-0164B9BF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EE176-1638-4F1E-A893-94356AABA22A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326845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C0CE6-83B4-421B-A99C-88642B88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218E8-F9E7-4B52-933E-B62B9245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D61277-F4C7-4247-8419-C604FD521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3EEA4-8E32-436E-9681-F81BE7BB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70687-120B-4180-BED6-EB1260764245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131644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52DAC3-E3DE-4B0A-913C-1D334DA0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8E22A7-A571-4773-BF16-6920FBA6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2F796-9B57-495C-8256-F033B922E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0A2D7-0D60-44EC-B9DD-63661F05C11F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159424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3494-6E6C-4880-AF13-F385F98D9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AB609-292D-41B6-85C4-7BB0402E8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58D80-8223-420F-B000-3B6768B27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6DC1C-6CBB-4E3D-A890-FFEB6806D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23AD2-A575-40DB-BEC5-48993F29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9672D-DCC0-4943-8E46-037BCFEB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0A0C8-7465-420B-8BE5-2573CFB4334B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405046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E8957-EBDB-41EC-B02E-EA0C8675F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D687F-34D9-488D-B12B-8547CC90B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2A01C-461E-47D1-ACDF-319D45ABF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636AD-6B2F-48E1-A7C3-A434C1D36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2B434-61D7-487D-A5CD-84EE855EE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29AF5-277B-48E8-81EB-DC003A36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14925-36B1-4175-BAD3-966A02641915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1194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50CE-C749-4531-8738-572B1A62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7E215-3F65-422D-AD13-9EABEB008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4B250-E160-4620-B6EA-A4A4C145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B8B95-F487-4D40-9F0D-23893436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6E708-2DBD-4771-B54C-1B7DCB54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B0AB2-8CA5-4089-A16E-74B374FA535C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285741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7883B-7E67-49A5-B630-E21E24B20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4D7E4-F587-48BB-82E1-B8786423F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DA19D-ACE8-4631-9EA9-AB3B42F7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DBE78-71B8-4C78-ABB3-E73694B21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NL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F3C-7C16-404A-9AC4-86D7F1CF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86176-4265-4B7E-A3CD-C2DD5B6668A1}" type="slidenum">
              <a:rPr lang="en-NL" altLang="zh-CN"/>
              <a:pPr/>
              <a:t>‹#›</a:t>
            </a:fld>
            <a:endParaRPr lang="en-NL" altLang="zh-CN"/>
          </a:p>
        </p:txBody>
      </p:sp>
    </p:spTree>
    <p:extLst>
      <p:ext uri="{BB962C8B-B14F-4D97-AF65-F5344CB8AC3E}">
        <p14:creationId xmlns:p14="http://schemas.microsoft.com/office/powerpoint/2010/main" val="371412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635DD42-DBBA-4C7C-97A9-3C115043C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NL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5E25045-9165-4A50-9D70-DEF476522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NL"/>
              <a:t>单击此处编辑母版文本样式</a:t>
            </a:r>
          </a:p>
          <a:p>
            <a:pPr lvl="1"/>
            <a:r>
              <a:rPr lang="zh-CN" altLang="en-NL"/>
              <a:t>第二级</a:t>
            </a:r>
          </a:p>
          <a:p>
            <a:pPr lvl="2"/>
            <a:r>
              <a:rPr lang="zh-CN" altLang="en-NL"/>
              <a:t>第三级</a:t>
            </a:r>
          </a:p>
          <a:p>
            <a:pPr lvl="3"/>
            <a:r>
              <a:rPr lang="zh-CN" altLang="en-NL"/>
              <a:t>第四级</a:t>
            </a:r>
          </a:p>
          <a:p>
            <a:pPr lvl="4"/>
            <a:r>
              <a:rPr lang="zh-CN" altLang="en-NL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5F5797-5396-4B64-AA61-83B24A02DC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NL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01D2C1-59C0-4806-9698-0C94DE552C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NL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058BE7D-2381-46D5-97D3-F3BE3603B70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A37432-7AF1-456C-B980-51F604D56B50}" type="slidenum">
              <a:rPr lang="en-NL" altLang="zh-CN"/>
              <a:pPr/>
              <a:t>‹#›</a:t>
            </a:fld>
            <a:endParaRPr lang="en-NL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34E2780-E81B-49B0-BF0B-C464B7260F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n-NL" altLang="en-NL" sz="4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66BE0BE-82E7-4330-8C89-2FC85C590C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NL" altLang="en-NL" sz="320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CFAF275-2AE4-490A-B9AE-02FF997B7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625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09AE9CC5-36B5-4081-BBD4-59D33AA63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22225"/>
            <a:ext cx="9194801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 Box 6">
            <a:extLst>
              <a:ext uri="{FF2B5EF4-FFF2-40B4-BE49-F238E27FC236}">
                <a16:creationId xmlns:a16="http://schemas.microsoft.com/office/drawing/2014/main" id="{5ED977F8-E767-4ADE-8EB2-438A83C2D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7925" y="1500188"/>
            <a:ext cx="62023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NL" altLang="en-NL"/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FDE1C25F-3A43-4278-80A4-A66A924B1143}"/>
              </a:ext>
            </a:extLst>
          </p:cNvPr>
          <p:cNvSpPr txBox="1">
            <a:spLocks noChangeArrowheads="1"/>
          </p:cNvSpPr>
          <p:nvPr/>
        </p:nvSpPr>
        <p:spPr bwMode="auto">
          <a:xfrm rot="480000">
            <a:off x="951383" y="2111088"/>
            <a:ext cx="82413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C00FF"/>
                </a:solidFill>
                <a:latin typeface="Comic Sans MS" panose="030F0702030302020204" pitchFamily="66" charset="0"/>
              </a:rPr>
              <a:t>Ask a question</a:t>
            </a:r>
            <a:r>
              <a:rPr lang="en-US" altLang="zh-CN" sz="3200" b="1" dirty="0">
                <a:solidFill>
                  <a:srgbClr val="CC00FF"/>
                </a:solidFill>
                <a:latin typeface="Comic Sans MS" panose="030F0702030302020204" pitchFamily="66" charset="0"/>
              </a:rPr>
              <a:t>,</a:t>
            </a:r>
            <a:r>
              <a:rPr lang="zh-CN" altLang="en-US" sz="3200" b="1" dirty="0">
                <a:solidFill>
                  <a:srgbClr val="CC00FF"/>
                </a:solidFill>
                <a:latin typeface="Comic Sans MS" panose="030F0702030302020204" pitchFamily="66" charset="0"/>
              </a:rPr>
              <a:t> be a fool for a moment</a:t>
            </a:r>
            <a:r>
              <a:rPr lang="zh-CN" altLang="en-US" sz="3200" b="1" dirty="0">
                <a:solidFill>
                  <a:srgbClr val="CC00FF"/>
                </a:solidFill>
              </a:rPr>
              <a:t>.</a:t>
            </a:r>
            <a:endParaRPr lang="en-NL" altLang="en-US" sz="3200" b="1" dirty="0">
              <a:solidFill>
                <a:srgbClr val="CC00FF"/>
              </a:solidFill>
            </a:endParaRP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FF93D43A-3107-4606-9F46-FE2C08E28449}"/>
              </a:ext>
            </a:extLst>
          </p:cNvPr>
          <p:cNvSpPr txBox="1">
            <a:spLocks noChangeArrowheads="1"/>
          </p:cNvSpPr>
          <p:nvPr/>
        </p:nvSpPr>
        <p:spPr bwMode="auto">
          <a:xfrm rot="20940000">
            <a:off x="174625" y="3949700"/>
            <a:ext cx="8021638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33CC"/>
                </a:solidFill>
                <a:latin typeface="Comic Sans MS" panose="030F0702030302020204" pitchFamily="66" charset="0"/>
              </a:rPr>
              <a:t>Don't ask a question be a fool for life.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0000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00000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allAtOnce" bldLvl="0" autoUpdateAnimBg="0"/>
      <p:bldP spid="3075" grpId="1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100D3C1-B7DD-42B0-8E8E-1693B8E8AF1F}"/>
              </a:ext>
            </a:extLst>
          </p:cNvPr>
          <p:cNvSpPr>
            <a:spLocks noGrp="1" noChangeArrowheads="1"/>
          </p:cNvSpPr>
          <p:nvPr>
            <p:ph type="title" orient="vert"/>
          </p:nvPr>
        </p:nvSpPr>
        <p:spPr/>
        <p:txBody>
          <a:bodyPr/>
          <a:lstStyle/>
          <a:p>
            <a:endParaRPr lang="en-NL" altLang="en-NL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6B1F5E2-AE33-4596-8341-21668D5DA29B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028378E-A0DB-4ED3-A46F-32B73368B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80512" cy="68865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>
            <a:extLst>
              <a:ext uri="{FF2B5EF4-FFF2-40B4-BE49-F238E27FC236}">
                <a16:creationId xmlns:a16="http://schemas.microsoft.com/office/drawing/2014/main" id="{C9AADFDF-D9D4-4EB2-974E-8E4AF1679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20938"/>
            <a:ext cx="7777163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3366FF"/>
                </a:solidFill>
                <a:latin typeface="Lucida Sans Unicode" panose="020B0602030504020204" pitchFamily="34" charset="0"/>
              </a:rPr>
              <a:t>  </a:t>
            </a:r>
            <a:r>
              <a:rPr lang="zh-CN" altLang="en-US" sz="3200" b="1">
                <a:solidFill>
                  <a:srgbClr val="3366FF"/>
                </a:solidFill>
                <a:latin typeface="Comic Sans MS" panose="030F0702030302020204" pitchFamily="66" charset="0"/>
              </a:rPr>
              <a:t>To willingly undergo hardship</a:t>
            </a:r>
          </a:p>
          <a:p>
            <a:endParaRPr lang="zh-CN" altLang="en-US" sz="3200" b="1">
              <a:solidFill>
                <a:srgbClr val="3366FF"/>
              </a:solidFill>
              <a:latin typeface="Comic Sans MS" panose="030F0702030302020204" pitchFamily="66" charset="0"/>
            </a:endParaRPr>
          </a:p>
          <a:p>
            <a:r>
              <a:rPr lang="zh-CN" altLang="en-US" sz="3200" b="1">
                <a:solidFill>
                  <a:srgbClr val="3366FF"/>
                </a:solidFill>
                <a:latin typeface="Comic Sans MS" panose="030F0702030302020204" pitchFamily="66" charset="0"/>
              </a:rPr>
              <a:t>                 for the sake of helping</a:t>
            </a:r>
          </a:p>
          <a:p>
            <a:r>
              <a:rPr lang="zh-CN" altLang="en-US" sz="3200" b="1">
                <a:solidFill>
                  <a:srgbClr val="3366FF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zh-CN" altLang="en-US" sz="3200" b="1">
                <a:solidFill>
                  <a:srgbClr val="3366FF"/>
                </a:solidFill>
                <a:latin typeface="Comic Sans MS" panose="030F0702030302020204" pitchFamily="66" charset="0"/>
              </a:rPr>
              <a:t>        others is compassion.</a:t>
            </a:r>
          </a:p>
          <a:p>
            <a:endParaRPr lang="zh-CN" altLang="en-US" sz="3200" b="1">
              <a:solidFill>
                <a:srgbClr val="3366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utoUpdateAnimBg="0"/>
      <p:bldP spid="40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E404AA-1FB9-470A-943A-EEA0FC4BEA91}"/>
              </a:ext>
            </a:extLst>
          </p:cNvPr>
          <p:cNvSpPr>
            <a:spLocks noGrp="1" noChangeArrowheads="1"/>
          </p:cNvSpPr>
          <p:nvPr>
            <p:ph type="title" orient="vert"/>
          </p:nvPr>
        </p:nvSpPr>
        <p:spPr/>
        <p:txBody>
          <a:bodyPr/>
          <a:lstStyle/>
          <a:p>
            <a:endParaRPr lang="en-NL" altLang="en-NL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48DDAA5-7BF4-432B-A532-C5A47D2B733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E94B94E-9E32-4FF9-9C89-7296E3718A26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239250" cy="6929438"/>
          </a:xfrm>
          <a:noFill/>
          <a:ln/>
        </p:spPr>
      </p:pic>
      <p:sp>
        <p:nvSpPr>
          <p:cNvPr id="5125" name="Text Box 5">
            <a:extLst>
              <a:ext uri="{FF2B5EF4-FFF2-40B4-BE49-F238E27FC236}">
                <a16:creationId xmlns:a16="http://schemas.microsoft.com/office/drawing/2014/main" id="{D8637B9E-42B4-4257-B5E9-F268E19BF809}"/>
              </a:ext>
            </a:extLst>
          </p:cNvPr>
          <p:cNvSpPr txBox="1">
            <a:spLocks noChangeArrowheads="1"/>
          </p:cNvSpPr>
          <p:nvPr/>
        </p:nvSpPr>
        <p:spPr bwMode="auto">
          <a:xfrm rot="21360000">
            <a:off x="250825" y="1722438"/>
            <a:ext cx="8642350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NL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We must carry out our tasks according to</a:t>
            </a:r>
          </a:p>
          <a:p>
            <a:endParaRPr lang="en-NL" altLang="en-US" sz="32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  <a:p>
            <a:endParaRPr lang="zh-CN" altLang="en-US" sz="20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  <a:p>
            <a:r>
              <a:rPr lang="zh-CN" altLang="en-US" sz="2000" dirty="0">
                <a:solidFill>
                  <a:srgbClr val="FF3399"/>
                </a:solidFill>
                <a:latin typeface="Comic Sans MS" panose="030F0702030302020204" pitchFamily="66" charset="0"/>
              </a:rPr>
              <a:t> </a:t>
            </a:r>
            <a:r>
              <a:rPr lang="en-NL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principles, and not let our principle</a:t>
            </a:r>
            <a:r>
              <a:rPr lang="en-US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s</a:t>
            </a:r>
            <a:r>
              <a:rPr lang="en-NL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 be</a:t>
            </a:r>
            <a:r>
              <a:rPr lang="zh-CN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 </a:t>
            </a:r>
          </a:p>
          <a:p>
            <a:endParaRPr lang="zh-CN" altLang="en-US" sz="32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  <a:p>
            <a:endParaRPr lang="zh-CN" altLang="en-US" sz="32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  <a:p>
            <a:r>
              <a:rPr lang="en-NL" altLang="en-US" sz="3200" b="1" dirty="0">
                <a:solidFill>
                  <a:srgbClr val="FF3399"/>
                </a:solidFill>
                <a:latin typeface="Comic Sans MS" panose="030F0702030302020204" pitchFamily="66" charset="0"/>
              </a:rPr>
              <a:t>compromised by our tasks. 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 nodePh="1">
                                  <p:stCondLst>
                                    <p:cond delay="398"/>
                                  </p:stCondLst>
                                  <p:childTnLst>
                                    <p:set>
                                      <p:cBhvr>
                                        <p:cTn id="1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0" fill="hold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grpId="1" nodeType="withEffect" nodePh="1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0" fill="hold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utoUpdateAnimBg="0"/>
      <p:bldP spid="5122" grpId="1" bldLvl="0" autoUpdateAnimBg="0"/>
      <p:bldP spid="5122" grpId="2" bldLvl="0" autoUpdateAnimBg="0"/>
      <p:bldP spid="5123" grpId="0" build="p" autoUpdateAnimBg="0"/>
      <p:bldP spid="5123" grpId="1" build="allAtOnce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9A2EF40-F394-4B05-8059-211D2DE79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3D22450-A3C7-4B82-8BDA-F1D9BEF27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852416F-736F-4D2E-941B-7D88FB630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9209088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5">
            <a:extLst>
              <a:ext uri="{FF2B5EF4-FFF2-40B4-BE49-F238E27FC236}">
                <a16:creationId xmlns:a16="http://schemas.microsoft.com/office/drawing/2014/main" id="{872A4968-9879-4023-9ECA-A0ED5A2866CD}"/>
              </a:ext>
            </a:extLst>
          </p:cNvPr>
          <p:cNvSpPr txBox="1">
            <a:spLocks noChangeArrowheads="1"/>
          </p:cNvSpPr>
          <p:nvPr/>
        </p:nvSpPr>
        <p:spPr bwMode="auto">
          <a:xfrm rot="180000">
            <a:off x="969963" y="1637854"/>
            <a:ext cx="583247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In hand</a:t>
            </a:r>
            <a:r>
              <a:rPr lang="en-US" altLang="zh-CN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l</a:t>
            </a:r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ing matters, let your mind influ</a:t>
            </a:r>
            <a:r>
              <a:rPr lang="en-US" altLang="zh-CN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e</a:t>
            </a:r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nce your hear</a:t>
            </a:r>
            <a:r>
              <a:rPr lang="en-US" altLang="zh-CN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t</a:t>
            </a:r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,</a:t>
            </a:r>
          </a:p>
          <a:p>
            <a:endParaRPr lang="en-NL" altLang="en-US" sz="32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  <a:p>
            <a:r>
              <a:rPr lang="zh-CN" altLang="en-US" sz="3200" b="1" dirty="0">
                <a:latin typeface="Comic Sans MS" panose="030F0702030302020204" pitchFamily="66" charset="0"/>
              </a:rPr>
              <a:t>       </a:t>
            </a:r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 in dealing with people,</a:t>
            </a:r>
          </a:p>
          <a:p>
            <a:r>
              <a:rPr lang="zh-CN" altLang="en-US" sz="3200" b="1" dirty="0">
                <a:solidFill>
                  <a:srgbClr val="00CC00"/>
                </a:solidFill>
                <a:latin typeface="Comic Sans MS" panose="030F0702030302020204" pitchFamily="66" charset="0"/>
              </a:rPr>
              <a:t>   let your heart influence your mind.</a:t>
            </a:r>
            <a:endParaRPr lang="en-NL" altLang="en-US" sz="32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 autoUpdateAnimBg="0"/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9BA55F-F578-4478-BAEA-1A65F9B43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A1A7CA50-1CFF-4B5E-9821-625710D5B18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8575" y="-19050"/>
            <a:ext cx="9207500" cy="6875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Text Box 4">
            <a:extLst>
              <a:ext uri="{FF2B5EF4-FFF2-40B4-BE49-F238E27FC236}">
                <a16:creationId xmlns:a16="http://schemas.microsoft.com/office/drawing/2014/main" id="{AF1CCB41-C3F8-4245-B260-920EE5535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357438"/>
            <a:ext cx="8643938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200" b="1" i="1">
                <a:solidFill>
                  <a:srgbClr val="CC99FF"/>
                </a:solidFill>
                <a:latin typeface="Comic Sans MS" panose="030F0702030302020204" pitchFamily="66" charset="0"/>
              </a:rPr>
              <a:t>People don't leave organizations</a:t>
            </a:r>
            <a:r>
              <a:rPr lang="zh-CN" altLang="en-US" sz="3200" b="1">
                <a:solidFill>
                  <a:srgbClr val="CC99FF"/>
                </a:solidFill>
                <a:latin typeface="Comic Sans MS" panose="030F0702030302020204" pitchFamily="66" charset="0"/>
              </a:rPr>
              <a:t>,</a:t>
            </a:r>
          </a:p>
          <a:p>
            <a:endParaRPr lang="zh-CN" altLang="en-US" sz="3200" b="1">
              <a:latin typeface="Comic Sans MS" panose="030F0702030302020204" pitchFamily="66" charset="0"/>
            </a:endParaRPr>
          </a:p>
          <a:p>
            <a:endParaRPr lang="zh-CN" altLang="en-US" sz="3200" b="1">
              <a:latin typeface="Comic Sans MS" panose="030F0702030302020204" pitchFamily="66" charset="0"/>
            </a:endParaRPr>
          </a:p>
          <a:p>
            <a:endParaRPr lang="zh-CN" altLang="en-US" sz="3200" b="1">
              <a:latin typeface="Comic Sans MS" panose="030F0702030302020204" pitchFamily="66" charset="0"/>
            </a:endParaRPr>
          </a:p>
          <a:p>
            <a:r>
              <a:rPr lang="zh-CN" altLang="en-US" sz="3200" b="1">
                <a:latin typeface="Comic Sans MS" panose="030F0702030302020204" pitchFamily="66" charset="0"/>
              </a:rPr>
              <a:t>                   </a:t>
            </a:r>
            <a:r>
              <a:rPr lang="zh-CN" altLang="en-US" sz="3200" b="1" i="1">
                <a:solidFill>
                  <a:srgbClr val="CC99FF"/>
                </a:solidFill>
                <a:latin typeface="Comic Sans MS" panose="030F0702030302020204" pitchFamily="66" charset="0"/>
              </a:rPr>
              <a:t>  they leave leaders.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EDCA11E-93AE-4590-A04C-801EA0B1F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E5427DCE-4413-408C-80B9-CEB72FC29DD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13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Text Box 4">
            <a:extLst>
              <a:ext uri="{FF2B5EF4-FFF2-40B4-BE49-F238E27FC236}">
                <a16:creationId xmlns:a16="http://schemas.microsoft.com/office/drawing/2014/main" id="{D51AC0A6-8450-4749-86B5-3432E6853D5A}"/>
              </a:ext>
            </a:extLst>
          </p:cNvPr>
          <p:cNvSpPr txBox="1">
            <a:spLocks noChangeArrowheads="1"/>
          </p:cNvSpPr>
          <p:nvPr/>
        </p:nvSpPr>
        <p:spPr bwMode="auto">
          <a:xfrm rot="21180000">
            <a:off x="1903413" y="1311275"/>
            <a:ext cx="5694362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3200" b="1" i="1">
                <a:solidFill>
                  <a:srgbClr val="9900CC"/>
                </a:solidFill>
                <a:latin typeface="Comic Sans MS" panose="030F0702030302020204" pitchFamily="66" charset="0"/>
              </a:rPr>
              <a:t>You will be judged by </a:t>
            </a:r>
          </a:p>
          <a:p>
            <a:endParaRPr lang="zh-CN" altLang="en-US" sz="3200" b="1" i="1">
              <a:solidFill>
                <a:srgbClr val="9900CC"/>
              </a:solidFill>
              <a:latin typeface="Comic Sans MS" panose="030F0702030302020204" pitchFamily="66" charset="0"/>
            </a:endParaRPr>
          </a:p>
          <a:p>
            <a:r>
              <a:rPr lang="zh-CN" altLang="en-US" sz="3200" b="1" i="1">
                <a:solidFill>
                  <a:srgbClr val="9900CC"/>
                </a:solidFill>
                <a:latin typeface="Comic Sans MS" panose="030F0702030302020204" pitchFamily="66" charset="0"/>
              </a:rPr>
              <a:t>your actions, not your</a:t>
            </a:r>
          </a:p>
          <a:p>
            <a:endParaRPr lang="zh-CN" altLang="en-US" sz="3200" b="1" i="1">
              <a:solidFill>
                <a:srgbClr val="9900CC"/>
              </a:solidFill>
              <a:latin typeface="Comic Sans MS" panose="030F0702030302020204" pitchFamily="66" charset="0"/>
            </a:endParaRPr>
          </a:p>
          <a:p>
            <a:r>
              <a:rPr lang="zh-CN" altLang="en-US" sz="3200" b="1" i="1">
                <a:solidFill>
                  <a:srgbClr val="9900CC"/>
                </a:solidFill>
                <a:latin typeface="Comic Sans MS" panose="030F0702030302020204" pitchFamily="66" charset="0"/>
              </a:rPr>
              <a:t> intentions</a:t>
            </a:r>
            <a:r>
              <a:rPr lang="zh-CN" altLang="en-US" sz="3200" b="1">
                <a:solidFill>
                  <a:srgbClr val="9900CC"/>
                </a:solidFill>
                <a:latin typeface="Comic Sans MS" panose="030F0702030302020204" pitchFamily="66" charset="0"/>
              </a:rPr>
              <a:t>.</a:t>
            </a:r>
            <a:endParaRPr lang="en-NL" altLang="en-US" sz="3200" b="1">
              <a:solidFill>
                <a:srgbClr val="9900CC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67BC6E8-C954-4BDA-8504-3D7F191E2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92389976-6DD4-455F-867C-A2DA7F2DFA56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3813"/>
            <a:ext cx="9144000" cy="68548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Text Box 4">
            <a:extLst>
              <a:ext uri="{FF2B5EF4-FFF2-40B4-BE49-F238E27FC236}">
                <a16:creationId xmlns:a16="http://schemas.microsoft.com/office/drawing/2014/main" id="{8ED64CFF-64C3-402D-A03D-0B15A4A8A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775" y="2670175"/>
            <a:ext cx="3095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L" altLang="en-NL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60A7E0F3-C864-41B8-99B8-AAA178EF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201863"/>
            <a:ext cx="6481763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NL" altLang="en-US" sz="3200" b="1">
                <a:solidFill>
                  <a:srgbClr val="6666FF"/>
                </a:solidFill>
                <a:latin typeface="Comic Sans MS" panose="030F0702030302020204" pitchFamily="66" charset="0"/>
              </a:rPr>
              <a:t>Leadership is action,</a:t>
            </a:r>
          </a:p>
          <a:p>
            <a:endParaRPr lang="en-NL" altLang="en-US" sz="3200" b="1">
              <a:solidFill>
                <a:srgbClr val="6666FF"/>
              </a:solidFill>
              <a:latin typeface="Comic Sans MS" panose="030F0702030302020204" pitchFamily="66" charset="0"/>
            </a:endParaRPr>
          </a:p>
          <a:p>
            <a:r>
              <a:rPr lang="en-NL" altLang="en-US" sz="3200" b="1">
                <a:solidFill>
                  <a:srgbClr val="6666FF"/>
                </a:solidFill>
                <a:latin typeface="Comic Sans MS" panose="030F0702030302020204" pitchFamily="66" charset="0"/>
              </a:rPr>
              <a:t> not position</a:t>
            </a:r>
            <a:r>
              <a:rPr lang="zh-CN" altLang="en-US" sz="3200" b="1">
                <a:solidFill>
                  <a:srgbClr val="6666FF"/>
                </a:solidFill>
                <a:latin typeface="Comic Sans MS" panose="030F0702030302020204" pitchFamily="66" charset="0"/>
              </a:rPr>
              <a:t>.</a:t>
            </a:r>
            <a:endParaRPr lang="en-NL" altLang="en-US" sz="3200" b="1">
              <a:solidFill>
                <a:srgbClr val="6666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6DC3B17-C861-4A91-8601-20E6CB314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974F1DEA-5161-4E2B-807D-5B35E68E937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0"/>
            <a:ext cx="910907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4">
            <a:extLst>
              <a:ext uri="{FF2B5EF4-FFF2-40B4-BE49-F238E27FC236}">
                <a16:creationId xmlns:a16="http://schemas.microsoft.com/office/drawing/2014/main" id="{C398C38F-F029-4748-B3FE-C5F70DAA562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04938" y="909638"/>
            <a:ext cx="314483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 i="1" dirty="0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Authority is a</a:t>
            </a:r>
          </a:p>
          <a:p>
            <a:endParaRPr lang="zh-CN" altLang="en-US" sz="3200" b="1" i="1" dirty="0">
              <a:solidFill>
                <a:srgbClr val="F40C8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zh-CN" altLang="en-US" sz="3200" b="1" i="1" dirty="0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poor </a:t>
            </a:r>
          </a:p>
          <a:p>
            <a:endParaRPr lang="zh-CN" altLang="en-US" sz="3200" b="1" i="1" dirty="0">
              <a:solidFill>
                <a:srgbClr val="F40C8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zh-CN" altLang="en-US" sz="3200" b="1" i="1" dirty="0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substitut</a:t>
            </a:r>
            <a:r>
              <a:rPr lang="en-US" altLang="zh-CN" sz="3200" b="1" i="1" dirty="0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</a:t>
            </a:r>
            <a:endParaRPr lang="zh-CN" altLang="en-US" sz="3200" b="1" i="1" dirty="0">
              <a:solidFill>
                <a:srgbClr val="F40C8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endParaRPr lang="zh-CN" altLang="en-US" sz="3200" b="1" i="1" dirty="0">
              <a:solidFill>
                <a:srgbClr val="F40C8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zh-CN" altLang="en-US" sz="3200" b="1" i="1" dirty="0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for leadership</a:t>
            </a:r>
            <a:endParaRPr lang="en-NL" altLang="en-US" sz="3200" b="1" i="1" dirty="0">
              <a:solidFill>
                <a:srgbClr val="F40C8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plu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D3A0052-7051-442F-9BE6-4C32764D9C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A15F4225-BEF2-4831-A911-061C7F8A8BE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-19050"/>
            <a:ext cx="9180513" cy="6878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8" name="Text Box 4">
            <a:extLst>
              <a:ext uri="{FF2B5EF4-FFF2-40B4-BE49-F238E27FC236}">
                <a16:creationId xmlns:a16="http://schemas.microsoft.com/office/drawing/2014/main" id="{12E60C9B-896E-4A21-B31F-1E5212476A8D}"/>
              </a:ext>
            </a:extLst>
          </p:cNvPr>
          <p:cNvSpPr txBox="1">
            <a:spLocks noChangeArrowheads="1"/>
          </p:cNvSpPr>
          <p:nvPr/>
        </p:nvSpPr>
        <p:spPr bwMode="auto">
          <a:xfrm rot="480000">
            <a:off x="1068388" y="2281238"/>
            <a:ext cx="6196012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3200" b="1" i="1">
                <a:solidFill>
                  <a:srgbClr val="4949B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Fail to honor people, </a:t>
            </a:r>
          </a:p>
          <a:p>
            <a:endParaRPr lang="zh-CN" altLang="en-US" sz="3200" b="1" i="1">
              <a:solidFill>
                <a:srgbClr val="4949B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endParaRPr lang="zh-CN" altLang="en-US" sz="3200" b="1" i="1">
              <a:solidFill>
                <a:srgbClr val="4949B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zh-CN" altLang="en-US" sz="3200" b="1" i="1">
                <a:solidFill>
                  <a:srgbClr val="4949B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and they will fail to honor you</a:t>
            </a:r>
            <a:endParaRPr lang="en-NL" altLang="en-US" sz="3200" b="1" i="1">
              <a:solidFill>
                <a:srgbClr val="4949B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B90FBDA-8566-4E29-918D-2A2768DA6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8B866B9D-135A-4EEA-81BF-F12963F4899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5400"/>
            <a:ext cx="9182100" cy="6856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Text Box 4">
            <a:extLst>
              <a:ext uri="{FF2B5EF4-FFF2-40B4-BE49-F238E27FC236}">
                <a16:creationId xmlns:a16="http://schemas.microsoft.com/office/drawing/2014/main" id="{34F95272-EBFA-4AAC-883C-B0BDD4DD5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2205038"/>
            <a:ext cx="5434012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NL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Blame softly,</a:t>
            </a:r>
          </a:p>
          <a:p>
            <a:endParaRPr lang="en-NL" altLang="en-US" sz="3200" b="1">
              <a:solidFill>
                <a:schemeClr val="hlink"/>
              </a:solidFill>
              <a:latin typeface="Comic Sans MS" panose="030F0702030302020204" pitchFamily="66" charset="0"/>
            </a:endParaRPr>
          </a:p>
          <a:p>
            <a:r>
              <a:rPr lang="en-NL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 praise loudly</a:t>
            </a:r>
            <a:r>
              <a:rPr lang="zh-CN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.</a:t>
            </a:r>
            <a:endParaRPr lang="en-NL" altLang="en-US" sz="3200" b="1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strips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5D60DEF-6990-4E17-A5A6-07BE17839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F07962B3-F1E2-48A1-8057-91AB42F47A7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3" y="0"/>
            <a:ext cx="9107487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6" name="Text Box 4">
            <a:extLst>
              <a:ext uri="{FF2B5EF4-FFF2-40B4-BE49-F238E27FC236}">
                <a16:creationId xmlns:a16="http://schemas.microsoft.com/office/drawing/2014/main" id="{DBBD3672-442D-4D65-86AA-1083C7F03471}"/>
              </a:ext>
            </a:extLst>
          </p:cNvPr>
          <p:cNvSpPr txBox="1">
            <a:spLocks noChangeArrowheads="1"/>
          </p:cNvSpPr>
          <p:nvPr/>
        </p:nvSpPr>
        <p:spPr bwMode="auto">
          <a:xfrm rot="240000">
            <a:off x="468313" y="1825625"/>
            <a:ext cx="7848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NL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Even if you are </a:t>
            </a:r>
            <a:r>
              <a:rPr lang="en-US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on</a:t>
            </a:r>
            <a:r>
              <a:rPr lang="en-NL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the right trac</a:t>
            </a:r>
            <a:r>
              <a:rPr lang="en-US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k</a:t>
            </a:r>
            <a:r>
              <a:rPr lang="en-NL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,</a:t>
            </a:r>
          </a:p>
          <a:p>
            <a:pPr algn="ctr"/>
            <a:endParaRPr lang="en-NL" altLang="zh-CN" sz="3200" b="1" i="1" dirty="0">
              <a:solidFill>
                <a:srgbClr val="FF99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NL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you will get run over if you just sit </a:t>
            </a:r>
          </a:p>
          <a:p>
            <a:pPr algn="ctr"/>
            <a:endParaRPr lang="en-NL" altLang="zh-CN" sz="3200" b="1" i="1" dirty="0">
              <a:solidFill>
                <a:srgbClr val="FF99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NL" altLang="zh-CN" sz="3200" b="1" i="1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there</a:t>
            </a:r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C5854A2-E150-4D98-8831-E6C42E06A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EA276E2A-2BB8-43DE-A09B-AE654C93897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6988" y="44450"/>
            <a:ext cx="9170988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Text Box 4">
            <a:extLst>
              <a:ext uri="{FF2B5EF4-FFF2-40B4-BE49-F238E27FC236}">
                <a16:creationId xmlns:a16="http://schemas.microsoft.com/office/drawing/2014/main" id="{102CF5A6-C641-469D-9FFB-3189750B9B28}"/>
              </a:ext>
            </a:extLst>
          </p:cNvPr>
          <p:cNvSpPr txBox="1">
            <a:spLocks noChangeArrowheads="1"/>
          </p:cNvSpPr>
          <p:nvPr/>
        </p:nvSpPr>
        <p:spPr bwMode="auto">
          <a:xfrm rot="20940000">
            <a:off x="1889125" y="2768600"/>
            <a:ext cx="5815013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NL" altLang="zh-CN" sz="3200" b="1">
                <a:solidFill>
                  <a:srgbClr val="FF5050"/>
                </a:solidFill>
                <a:latin typeface="Comic Sans MS" panose="030F0702030302020204" pitchFamily="66" charset="0"/>
              </a:rPr>
              <a:t>You can if you think you can</a:t>
            </a:r>
          </a:p>
        </p:txBody>
      </p:sp>
    </p:spTree>
  </p:cSld>
  <p:clrMapOvr>
    <a:masterClrMapping/>
  </p:clrMapOvr>
  <p:transition>
    <p:comb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D358479-E242-44FE-9E4D-872CA88D2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B15CF9A8-A3DB-4D7A-9435-F12CA325116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802E3CF8-DD24-4679-A1BE-71025467D04D}"/>
              </a:ext>
            </a:extLst>
          </p:cNvPr>
          <p:cNvSpPr txBox="1">
            <a:spLocks noChangeArrowheads="1"/>
          </p:cNvSpPr>
          <p:nvPr/>
        </p:nvSpPr>
        <p:spPr bwMode="auto">
          <a:xfrm rot="360000">
            <a:off x="380180" y="1785015"/>
            <a:ext cx="785182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NL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It is amazing what you can </a:t>
            </a:r>
            <a:r>
              <a:rPr lang="en-NL" altLang="zh-CN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accomplis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</a:t>
            </a:r>
            <a:endParaRPr lang="en-NL" altLang="zh-CN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endParaRPr lang="en-NL" altLang="zh-CN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endParaRPr lang="en-NL" altLang="zh-CN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endParaRPr lang="en-NL" altLang="zh-CN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r>
              <a:rPr lang="en-NL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if you don’t care who gets the credit</a:t>
            </a: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DB1255B-9C86-4591-A45C-7A35AD05D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6A2A7663-DCD4-4873-BA80-9C98D9F0F53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0"/>
            <a:ext cx="9109075" cy="6886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Text Box 4">
            <a:extLst>
              <a:ext uri="{FF2B5EF4-FFF2-40B4-BE49-F238E27FC236}">
                <a16:creationId xmlns:a16="http://schemas.microsoft.com/office/drawing/2014/main" id="{456371D3-5BFA-49B7-B7C0-A5F2324FF4D8}"/>
              </a:ext>
            </a:extLst>
          </p:cNvPr>
          <p:cNvSpPr txBox="1">
            <a:spLocks noChangeArrowheads="1"/>
          </p:cNvSpPr>
          <p:nvPr/>
        </p:nvSpPr>
        <p:spPr bwMode="auto">
          <a:xfrm rot="20940000">
            <a:off x="319088" y="3213100"/>
            <a:ext cx="8569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NL" altLang="zh-CN" sz="3200" b="1">
                <a:solidFill>
                  <a:srgbClr val="F40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 grateful for luck, but don’t count on it</a:t>
            </a:r>
          </a:p>
        </p:txBody>
      </p:sp>
    </p:spTree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D0759D4-5274-46B9-8818-B9699DB3C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D72CAC72-DC09-4F13-8D70-D58B84F1D77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6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B30BEE9E-32D0-45F7-8706-F90F71C06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2278063"/>
            <a:ext cx="50800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NL" altLang="zh-CN" sz="3200" b="1" i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The time is always right</a:t>
            </a:r>
          </a:p>
          <a:p>
            <a:endParaRPr lang="en-NL" altLang="zh-CN" sz="3200" b="1" i="1">
              <a:solidFill>
                <a:srgbClr val="3399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r>
              <a:rPr lang="en-NL" altLang="zh-CN" sz="3200" b="1" i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to do what is 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F341F6F-F531-427B-AEA3-A949219B7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FE3F7FEB-6954-49E3-B260-6E6F272A2916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6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6" name="Text Box 4">
            <a:extLst>
              <a:ext uri="{FF2B5EF4-FFF2-40B4-BE49-F238E27FC236}">
                <a16:creationId xmlns:a16="http://schemas.microsoft.com/office/drawing/2014/main" id="{7C519DAD-E4DF-4558-935A-87A146EA49B9}"/>
              </a:ext>
            </a:extLst>
          </p:cNvPr>
          <p:cNvSpPr txBox="1">
            <a:spLocks noChangeArrowheads="1"/>
          </p:cNvSpPr>
          <p:nvPr/>
        </p:nvSpPr>
        <p:spPr bwMode="auto">
          <a:xfrm rot="300000">
            <a:off x="1908175" y="2492375"/>
            <a:ext cx="7339013" cy="106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NL" altLang="zh-CN" sz="3200" b="1" i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There are no short cuts</a:t>
            </a:r>
          </a:p>
          <a:p>
            <a:r>
              <a:rPr lang="en-NL" altLang="zh-CN" sz="3200" b="1" i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to any place worth going 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 autoUpdateAnimBg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9525" cap="flat" cmpd="sng" algn="ctr">
          <a:solidFill>
            <a:srgbClr val="33CCCC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9525" cap="flat" cmpd="sng" algn="ctr">
          <a:solidFill>
            <a:srgbClr val="33CCCC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157255203</TotalTime>
  <Pages>0</Pages>
  <Words>526</Words>
  <Characters>0</Characters>
  <Application>Microsoft Office PowerPoint</Application>
  <DocSecurity>0</DocSecurity>
  <PresentationFormat>On-screen Show (4:3)</PresentationFormat>
  <Lines>0</Lines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SimSun</vt:lpstr>
      <vt:lpstr>Wingdings</vt:lpstr>
      <vt:lpstr>Comic Sans MS</vt:lpstr>
      <vt:lpstr>Franklin Gothic Medium</vt:lpstr>
      <vt:lpstr>Lucida Sans Unicode</vt:lpstr>
      <vt:lpstr>Times New Roman</vt:lpstr>
      <vt:lpstr>Arial Black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S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HRCandy</dc:creator>
  <cp:keywords/>
  <dc:description/>
  <cp:lastModifiedBy>Menno de Boer</cp:lastModifiedBy>
  <cp:revision>1</cp:revision>
  <cp:lastPrinted>1899-12-30T00:00:00Z</cp:lastPrinted>
  <dcterms:created xsi:type="dcterms:W3CDTF">2011-07-20T12:10:45Z</dcterms:created>
  <dcterms:modified xsi:type="dcterms:W3CDTF">2020-05-20T07:15:04Z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2052-8.1.0.3000</vt:lpwstr>
  </property>
</Properties>
</file>